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kop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40" r:id="rId5"/>
    <p:sldId id="287" r:id="rId6"/>
    <p:sldId id="309" r:id="rId7"/>
    <p:sldId id="320" r:id="rId8"/>
    <p:sldId id="344" r:id="rId9"/>
    <p:sldId id="345" r:id="rId10"/>
    <p:sldId id="343" r:id="rId11"/>
    <p:sldId id="342" r:id="rId12"/>
    <p:sldId id="341" r:id="rId13"/>
    <p:sldId id="275" r:id="rId14"/>
    <p:sldId id="347" r:id="rId15"/>
    <p:sldId id="346" r:id="rId16"/>
    <p:sldId id="348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sson Ulf (Marknad)" initials="JU(" lastIdx="1" clrIdx="0">
    <p:extLst>
      <p:ext uri="{19B8F6BF-5375-455C-9EA6-DF929625EA0E}">
        <p15:presenceInfo xmlns:p15="http://schemas.microsoft.com/office/powerpoint/2012/main" userId="S-1-5-21-824185358-1205079973-2553197198-1180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F67"/>
    <a:srgbClr val="C5E3DD"/>
    <a:srgbClr val="EF8A22"/>
    <a:srgbClr val="EECE2E"/>
    <a:srgbClr val="D4311F"/>
    <a:srgbClr val="839A4E"/>
    <a:srgbClr val="C4E3DD"/>
    <a:srgbClr val="EF891F"/>
    <a:srgbClr val="F1C800"/>
    <a:srgbClr val="7F9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94" autoAdjust="0"/>
  </p:normalViewPr>
  <p:slideViewPr>
    <p:cSldViewPr snapToGrid="0">
      <p:cViewPr varScale="1">
        <p:scale>
          <a:sx n="96" d="100"/>
          <a:sy n="96" d="100"/>
        </p:scale>
        <p:origin x="4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8EAD309-ADC3-4061-BA50-7C1D2BCDEF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76193A-A8CD-4528-96F4-35359411B8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A7F88-9F36-4031-9EA4-F3C5A3C38424}" type="datetimeFigureOut">
              <a:rPr lang="sv-SE" smtClean="0"/>
              <a:t>2020-09-25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825A3F7-1164-4DFC-8293-1A4297D3D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19E1545-4D5D-4E62-A240-89A4BA197E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A5438-D6AA-4CFA-9168-9446462AE1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6617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AC612-F8D2-4816-98CD-672E2F47CCB0}" type="datetimeFigureOut">
              <a:rPr lang="sv-SE" smtClean="0"/>
              <a:t>2020-09-25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6D9E5-4891-47DC-8D47-AC1391E335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145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6D9E5-4891-47DC-8D47-AC1391E3356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754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Levererar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fjärrvärme, fjärrkyla, el och bredband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 regionens företag och privatpersoner, 24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timmar om dygnet.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sv-SE" sz="1200" dirty="0"/>
          </a:p>
          <a:p>
            <a:pPr marL="171450" indent="-171450">
              <a:buFontTx/>
              <a:buChar char="-"/>
            </a:pPr>
            <a:r>
              <a:rPr lang="sv-SE" sz="1200" dirty="0"/>
              <a:t>På bild - Joachim, en av våra 200 medarbetare, som jobbar som projektledare på Kraft och värme Underhåll, Sandviksverket.</a:t>
            </a:r>
            <a:r>
              <a:rPr lang="sv-SE" sz="1200" baseline="0" dirty="0"/>
              <a:t> </a:t>
            </a:r>
            <a:r>
              <a:rPr lang="sv-SE" sz="1200" dirty="0"/>
              <a:t>Liksom de flesta av Växjö Energis medarbetare arbetar han i bakgrunden, med att skapa och leverera värme och el till alla som bor och verkar i kommunen.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v-SE" sz="1200" dirty="0"/>
              <a:t>Man kan säga att vi är som allra bäst när våra kunder märker oss som minst.</a:t>
            </a:r>
          </a:p>
          <a:p>
            <a:r>
              <a:rPr lang="sv-SE" sz="1200" dirty="0"/>
              <a:t>- Vi arbetar stenhårt för att säkerställa att leveransen fungerar och på att vara en trygg och säker aktör på marknaden.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519C2-C7A2-944D-A314-E52A7FFBFD8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3087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6D9E5-4891-47DC-8D47-AC1391E3356A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309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/>
          <p:nvPr userDrawn="1"/>
        </p:nvSpPr>
        <p:spPr>
          <a:xfrm>
            <a:off x="0" y="0"/>
            <a:ext cx="12191518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4311F"/>
          </a:solidFill>
        </p:spPr>
        <p:txBody>
          <a:bodyPr wrap="square" lIns="0" tIns="0" rIns="0" bIns="0" rtlCol="0" anchor="t" anchorCtr="0"/>
          <a:lstStyle/>
          <a:p>
            <a:endParaRPr sz="1600"/>
          </a:p>
        </p:txBody>
      </p:sp>
      <p:sp>
        <p:nvSpPr>
          <p:cNvPr id="8" name="bk object 17"/>
          <p:cNvSpPr/>
          <p:nvPr userDrawn="1"/>
        </p:nvSpPr>
        <p:spPr>
          <a:xfrm>
            <a:off x="9989185" y="995400"/>
            <a:ext cx="2202815" cy="5862955"/>
          </a:xfrm>
          <a:custGeom>
            <a:avLst/>
            <a:gdLst/>
            <a:ahLst/>
            <a:cxnLst/>
            <a:rect l="l" t="t" r="r" b="b"/>
            <a:pathLst>
              <a:path w="2202815" h="5862955">
                <a:moveTo>
                  <a:pt x="2202332" y="0"/>
                </a:moveTo>
                <a:lnTo>
                  <a:pt x="493255" y="5447982"/>
                </a:lnTo>
                <a:lnTo>
                  <a:pt x="471778" y="5501655"/>
                </a:lnTo>
                <a:lnTo>
                  <a:pt x="448179" y="5551622"/>
                </a:lnTo>
                <a:lnTo>
                  <a:pt x="422461" y="5597886"/>
                </a:lnTo>
                <a:lnTo>
                  <a:pt x="394625" y="5640447"/>
                </a:lnTo>
                <a:lnTo>
                  <a:pt x="364670" y="5679306"/>
                </a:lnTo>
                <a:lnTo>
                  <a:pt x="332600" y="5714463"/>
                </a:lnTo>
                <a:lnTo>
                  <a:pt x="298415" y="5745921"/>
                </a:lnTo>
                <a:lnTo>
                  <a:pt x="262115" y="5773679"/>
                </a:lnTo>
                <a:lnTo>
                  <a:pt x="223704" y="5797739"/>
                </a:lnTo>
                <a:lnTo>
                  <a:pt x="183181" y="5818102"/>
                </a:lnTo>
                <a:lnTo>
                  <a:pt x="140547" y="5834768"/>
                </a:lnTo>
                <a:lnTo>
                  <a:pt x="95805" y="5847739"/>
                </a:lnTo>
                <a:lnTo>
                  <a:pt x="48956" y="5857016"/>
                </a:lnTo>
                <a:lnTo>
                  <a:pt x="0" y="5862599"/>
                </a:lnTo>
                <a:lnTo>
                  <a:pt x="2202332" y="5862599"/>
                </a:lnTo>
                <a:lnTo>
                  <a:pt x="220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" name="Holder 4"/>
          <p:cNvSpPr txBox="1">
            <a:spLocks/>
          </p:cNvSpPr>
          <p:nvPr userDrawn="1"/>
        </p:nvSpPr>
        <p:spPr>
          <a:xfrm>
            <a:off x="201600" y="6520753"/>
            <a:ext cx="1879010" cy="141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0"/>
              </a:lnSpc>
            </a:pPr>
            <a:r>
              <a:rPr lang="sv-SE" sz="900" cap="all" spc="0" baseline="0"/>
              <a:t>En del av din vardag</a:t>
            </a:r>
            <a:endParaRPr lang="sv-SE" sz="900" cap="all" spc="-10" baseline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518" y="6233282"/>
            <a:ext cx="927522" cy="452345"/>
          </a:xfrm>
          <a:prstGeom prst="rect">
            <a:avLst/>
          </a:prstGeom>
        </p:spPr>
      </p:pic>
      <p:sp>
        <p:nvSpPr>
          <p:cNvPr id="10" name="Holder 2"/>
          <p:cNvSpPr>
            <a:spLocks noGrp="1"/>
          </p:cNvSpPr>
          <p:nvPr>
            <p:ph type="title" hasCustomPrompt="1"/>
          </p:nvPr>
        </p:nvSpPr>
        <p:spPr>
          <a:xfrm>
            <a:off x="609600" y="1810800"/>
            <a:ext cx="8229600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42444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3"/>
          <p:cNvSpPr>
            <a:spLocks noGrp="1"/>
          </p:cNvSpPr>
          <p:nvPr>
            <p:ph type="subTitle" idx="4"/>
          </p:nvPr>
        </p:nvSpPr>
        <p:spPr>
          <a:xfrm>
            <a:off x="609600" y="1600200"/>
            <a:ext cx="79936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/>
            </a:lvl1pPr>
          </a:lstStyle>
          <a:p>
            <a:r>
              <a:rPr lang="sv-SE"/>
              <a:t>Klicka här för att ändra format på underrubrik i bakgrunden</a:t>
            </a:r>
            <a:endParaRPr/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43088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04002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2"/>
          <p:cNvSpPr>
            <a:spLocks noGrp="1"/>
          </p:cNvSpPr>
          <p:nvPr>
            <p:ph type="title"/>
          </p:nvPr>
        </p:nvSpPr>
        <p:spPr>
          <a:xfrm>
            <a:off x="609600" y="607161"/>
            <a:ext cx="8229600" cy="4308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8" name="Holder 3"/>
          <p:cNvSpPr>
            <a:spLocks noGrp="1"/>
          </p:cNvSpPr>
          <p:nvPr>
            <p:ph type="body" idx="1"/>
          </p:nvPr>
        </p:nvSpPr>
        <p:spPr>
          <a:xfrm>
            <a:off x="609600" y="1516260"/>
            <a:ext cx="8229600" cy="4526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8268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609600" y="607161"/>
            <a:ext cx="8229600" cy="4308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9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7696200" cy="4366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8464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2"/>
          <p:cNvSpPr>
            <a:spLocks noGrp="1"/>
          </p:cNvSpPr>
          <p:nvPr>
            <p:ph type="title"/>
          </p:nvPr>
        </p:nvSpPr>
        <p:spPr>
          <a:xfrm>
            <a:off x="609600" y="607161"/>
            <a:ext cx="8229600" cy="4308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1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3837016" cy="4366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Holder 3"/>
          <p:cNvSpPr>
            <a:spLocks noGrp="1"/>
          </p:cNvSpPr>
          <p:nvPr>
            <p:ph sz="half" idx="10"/>
          </p:nvPr>
        </p:nvSpPr>
        <p:spPr>
          <a:xfrm>
            <a:off x="4724400" y="1577340"/>
            <a:ext cx="3837016" cy="4366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0468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4311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" name="bk object 17"/>
          <p:cNvSpPr/>
          <p:nvPr userDrawn="1"/>
        </p:nvSpPr>
        <p:spPr>
          <a:xfrm>
            <a:off x="9255558" y="995400"/>
            <a:ext cx="2937087" cy="5862955"/>
          </a:xfrm>
          <a:custGeom>
            <a:avLst/>
            <a:gdLst/>
            <a:ahLst/>
            <a:cxnLst/>
            <a:rect l="l" t="t" r="r" b="b"/>
            <a:pathLst>
              <a:path w="2202815" h="5862955">
                <a:moveTo>
                  <a:pt x="2202332" y="0"/>
                </a:moveTo>
                <a:lnTo>
                  <a:pt x="493255" y="5447982"/>
                </a:lnTo>
                <a:lnTo>
                  <a:pt x="471778" y="5501655"/>
                </a:lnTo>
                <a:lnTo>
                  <a:pt x="448179" y="5551622"/>
                </a:lnTo>
                <a:lnTo>
                  <a:pt x="422461" y="5597886"/>
                </a:lnTo>
                <a:lnTo>
                  <a:pt x="394625" y="5640447"/>
                </a:lnTo>
                <a:lnTo>
                  <a:pt x="364670" y="5679306"/>
                </a:lnTo>
                <a:lnTo>
                  <a:pt x="332600" y="5714463"/>
                </a:lnTo>
                <a:lnTo>
                  <a:pt x="298415" y="5745921"/>
                </a:lnTo>
                <a:lnTo>
                  <a:pt x="262115" y="5773679"/>
                </a:lnTo>
                <a:lnTo>
                  <a:pt x="223704" y="5797739"/>
                </a:lnTo>
                <a:lnTo>
                  <a:pt x="183181" y="5818102"/>
                </a:lnTo>
                <a:lnTo>
                  <a:pt x="140547" y="5834768"/>
                </a:lnTo>
                <a:lnTo>
                  <a:pt x="95805" y="5847739"/>
                </a:lnTo>
                <a:lnTo>
                  <a:pt x="48956" y="5857016"/>
                </a:lnTo>
                <a:lnTo>
                  <a:pt x="0" y="5862599"/>
                </a:lnTo>
                <a:lnTo>
                  <a:pt x="2202332" y="5862599"/>
                </a:lnTo>
                <a:lnTo>
                  <a:pt x="220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Holder 4"/>
          <p:cNvSpPr txBox="1">
            <a:spLocks/>
          </p:cNvSpPr>
          <p:nvPr userDrawn="1"/>
        </p:nvSpPr>
        <p:spPr>
          <a:xfrm>
            <a:off x="266266" y="6520753"/>
            <a:ext cx="2070535" cy="141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0"/>
              </a:lnSpc>
            </a:pPr>
            <a:r>
              <a:rPr lang="sv-SE" sz="1000" cap="all" baseline="0"/>
              <a:t>En del </a:t>
            </a:r>
            <a:r>
              <a:rPr lang="sv-SE" sz="1000" cap="all" spc="-10" baseline="0"/>
              <a:t>av </a:t>
            </a:r>
            <a:r>
              <a:rPr lang="sv-SE" sz="1000" cap="all" baseline="0"/>
              <a:t>din</a:t>
            </a:r>
            <a:r>
              <a:rPr lang="sv-SE" sz="1000" cap="all" spc="-75" baseline="0"/>
              <a:t> </a:t>
            </a:r>
            <a:r>
              <a:rPr lang="sv-SE" sz="1000" cap="all" spc="-10" baseline="0"/>
              <a:t>vardag</a:t>
            </a:r>
          </a:p>
        </p:txBody>
      </p:sp>
      <p:sp>
        <p:nvSpPr>
          <p:cNvPr id="5" name="Holder 2"/>
          <p:cNvSpPr>
            <a:spLocks noGrp="1"/>
          </p:cNvSpPr>
          <p:nvPr>
            <p:ph type="title" hasCustomPrompt="1"/>
          </p:nvPr>
        </p:nvSpPr>
        <p:spPr>
          <a:xfrm>
            <a:off x="812800" y="1810140"/>
            <a:ext cx="9448800" cy="3219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243224"/>
            <a:ext cx="1236696" cy="4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7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3174" y="1753599"/>
            <a:ext cx="7357109" cy="1851660"/>
          </a:xfrm>
          <a:prstGeom prst="rect">
            <a:avLst/>
          </a:prstGeom>
        </p:spPr>
        <p:txBody>
          <a:bodyPr lIns="0" tIns="0" rIns="0" bIns="0"/>
          <a:lstStyle>
            <a:lvl1pPr>
              <a:defRPr sz="6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89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774" y="1100625"/>
            <a:ext cx="2162226" cy="5757375"/>
          </a:xfrm>
          <a:prstGeom prst="rect">
            <a:avLst/>
          </a:prstGeom>
        </p:spPr>
      </p:pic>
      <p:sp>
        <p:nvSpPr>
          <p:cNvPr id="8" name="Holder 4"/>
          <p:cNvSpPr txBox="1">
            <a:spLocks/>
          </p:cNvSpPr>
          <p:nvPr userDrawn="1"/>
        </p:nvSpPr>
        <p:spPr>
          <a:xfrm>
            <a:off x="201600" y="6519600"/>
            <a:ext cx="1629101" cy="141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0"/>
              </a:lnSpc>
            </a:pPr>
            <a:r>
              <a:rPr lang="sv-SE" cap="all" baseline="0" dirty="0">
                <a:solidFill>
                  <a:srgbClr val="D4311F"/>
                </a:solidFill>
              </a:rPr>
              <a:t>En del av din vardag</a:t>
            </a:r>
            <a:endParaRPr lang="sv-SE" cap="all" spc="-10" baseline="0" dirty="0">
              <a:solidFill>
                <a:srgbClr val="D4311F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235719"/>
            <a:ext cx="927522" cy="4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3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microsoft.com/office/2007/relationships/hdphoto" Target="../media/hdphoto10.wdp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microsoft.com/office/2007/relationships/hdphoto" Target="../media/hdphoto8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gkop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slide" Target="slide11.xml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ko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 txBox="1">
            <a:spLocks/>
          </p:cNvSpPr>
          <p:nvPr/>
        </p:nvSpPr>
        <p:spPr>
          <a:xfrm>
            <a:off x="586159" y="1963200"/>
            <a:ext cx="8229600" cy="762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sv-SE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lektion om el</a:t>
            </a:r>
            <a:br>
              <a:rPr lang="sv-SE" dirty="0"/>
            </a:br>
            <a:r>
              <a:rPr lang="sv-SE" sz="3200" dirty="0"/>
              <a:t>årskurs 1</a:t>
            </a:r>
            <a:endParaRPr lang="sv-SE" dirty="0"/>
          </a:p>
        </p:txBody>
      </p:sp>
      <p:pic>
        <p:nvPicPr>
          <p:cNvPr id="3" name="Bildobjekt 2" descr="En bild som visar ljus, håller&#10;&#10;Automatiskt genererad beskrivning">
            <a:extLst>
              <a:ext uri="{FF2B5EF4-FFF2-40B4-BE49-F238E27FC236}">
                <a16:creationId xmlns:a16="http://schemas.microsoft.com/office/drawing/2014/main" id="{B42BAB0B-DC3E-471A-8FF4-9267B56DC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41" y="1457654"/>
            <a:ext cx="2997883" cy="298518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C5B9AE49-A89B-4044-8D1A-FA3924A17F22}"/>
              </a:ext>
            </a:extLst>
          </p:cNvPr>
          <p:cNvSpPr txBox="1"/>
          <p:nvPr/>
        </p:nvSpPr>
        <p:spPr>
          <a:xfrm rot="21194896">
            <a:off x="5360503" y="4496859"/>
            <a:ext cx="5227983" cy="5982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400" dirty="0">
                <a:latin typeface="Viga" panose="020B0800030000020004" pitchFamily="34" charset="0"/>
              </a:rPr>
              <a:t>– HEJ! DET ÄR JAG SOM ÄR GLÖDIS!</a:t>
            </a:r>
          </a:p>
        </p:txBody>
      </p:sp>
    </p:spTree>
    <p:extLst>
      <p:ext uri="{BB962C8B-B14F-4D97-AF65-F5344CB8AC3E}">
        <p14:creationId xmlns:p14="http://schemas.microsoft.com/office/powerpoint/2010/main" val="125125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objekt 25">
            <a:extLst>
              <a:ext uri="{FF2B5EF4-FFF2-40B4-BE49-F238E27FC236}">
                <a16:creationId xmlns:a16="http://schemas.microsoft.com/office/drawing/2014/main" id="{ED8D498C-4338-4460-86AA-0435FDDDB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5424" y="-744769"/>
            <a:ext cx="12521301" cy="8347537"/>
          </a:xfrm>
          <a:prstGeom prst="rect">
            <a:avLst/>
          </a:prstGeom>
        </p:spPr>
      </p:pic>
      <p:sp>
        <p:nvSpPr>
          <p:cNvPr id="16" name="Holder 4">
            <a:extLst>
              <a:ext uri="{FF2B5EF4-FFF2-40B4-BE49-F238E27FC236}">
                <a16:creationId xmlns:a16="http://schemas.microsoft.com/office/drawing/2014/main" id="{5F96ECE4-CE97-6A49-A25B-E464CD2DA02F}"/>
              </a:ext>
            </a:extLst>
          </p:cNvPr>
          <p:cNvSpPr txBox="1">
            <a:spLocks/>
          </p:cNvSpPr>
          <p:nvPr/>
        </p:nvSpPr>
        <p:spPr>
          <a:xfrm>
            <a:off x="462857" y="6519600"/>
            <a:ext cx="1629101" cy="141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0"/>
              </a:lnSpc>
            </a:pPr>
            <a:r>
              <a:rPr lang="sv-SE" cap="all" baseline="0" dirty="0"/>
              <a:t>En del </a:t>
            </a:r>
            <a:r>
              <a:rPr lang="sv-SE" cap="all" spc="-10" baseline="0" dirty="0"/>
              <a:t>av </a:t>
            </a:r>
            <a:r>
              <a:rPr lang="sv-SE" cap="all" baseline="0" dirty="0"/>
              <a:t>din</a:t>
            </a:r>
            <a:r>
              <a:rPr lang="sv-SE" cap="all" spc="-75" baseline="0" dirty="0"/>
              <a:t> </a:t>
            </a:r>
            <a:r>
              <a:rPr lang="sv-SE" cap="all" spc="-10" baseline="0" dirty="0"/>
              <a:t>vardag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61643" y="1701082"/>
            <a:ext cx="192937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sv-SE" sz="1300" spc="-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JOACHIM – </a:t>
            </a:r>
            <a:r>
              <a:rPr lang="sv-SE" sz="1200" spc="-1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Projektledare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bk object 17">
            <a:extLst>
              <a:ext uri="{FF2B5EF4-FFF2-40B4-BE49-F238E27FC236}">
                <a16:creationId xmlns:a16="http://schemas.microsoft.com/office/drawing/2014/main" id="{17E59EB6-85CE-9B44-B23B-088EE74B949E}"/>
              </a:ext>
            </a:extLst>
          </p:cNvPr>
          <p:cNvSpPr/>
          <p:nvPr/>
        </p:nvSpPr>
        <p:spPr>
          <a:xfrm>
            <a:off x="10113062" y="997200"/>
            <a:ext cx="2202815" cy="5862955"/>
          </a:xfrm>
          <a:custGeom>
            <a:avLst/>
            <a:gdLst/>
            <a:ahLst/>
            <a:cxnLst/>
            <a:rect l="l" t="t" r="r" b="b"/>
            <a:pathLst>
              <a:path w="2202815" h="5862955">
                <a:moveTo>
                  <a:pt x="2202332" y="0"/>
                </a:moveTo>
                <a:lnTo>
                  <a:pt x="493255" y="5447982"/>
                </a:lnTo>
                <a:lnTo>
                  <a:pt x="471778" y="5501655"/>
                </a:lnTo>
                <a:lnTo>
                  <a:pt x="448179" y="5551622"/>
                </a:lnTo>
                <a:lnTo>
                  <a:pt x="422461" y="5597886"/>
                </a:lnTo>
                <a:lnTo>
                  <a:pt x="394625" y="5640447"/>
                </a:lnTo>
                <a:lnTo>
                  <a:pt x="364670" y="5679306"/>
                </a:lnTo>
                <a:lnTo>
                  <a:pt x="332600" y="5714463"/>
                </a:lnTo>
                <a:lnTo>
                  <a:pt x="298415" y="5745921"/>
                </a:lnTo>
                <a:lnTo>
                  <a:pt x="262115" y="5773679"/>
                </a:lnTo>
                <a:lnTo>
                  <a:pt x="223704" y="5797739"/>
                </a:lnTo>
                <a:lnTo>
                  <a:pt x="183181" y="5818102"/>
                </a:lnTo>
                <a:lnTo>
                  <a:pt x="140547" y="5834768"/>
                </a:lnTo>
                <a:lnTo>
                  <a:pt x="95805" y="5847739"/>
                </a:lnTo>
                <a:lnTo>
                  <a:pt x="48956" y="5857016"/>
                </a:lnTo>
                <a:lnTo>
                  <a:pt x="0" y="5862599"/>
                </a:lnTo>
                <a:lnTo>
                  <a:pt x="2202332" y="5862599"/>
                </a:lnTo>
                <a:lnTo>
                  <a:pt x="220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 dirty="0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29EFF229-E548-9348-8264-18233992B8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910" y="6230395"/>
            <a:ext cx="927522" cy="4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AE1481E-F7F1-4848-8127-7543E19DB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87" y="591077"/>
            <a:ext cx="3429122" cy="2286081"/>
          </a:xfrm>
          <a:prstGeom prst="rect">
            <a:avLst/>
          </a:prstGeom>
          <a:solidFill>
            <a:srgbClr val="F397BF"/>
          </a:solidFill>
          <a:ln w="57150">
            <a:solidFill>
              <a:schemeClr val="bg1"/>
            </a:solidFill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78D59D6-F94D-4A88-A5F4-45F685ACE3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0205" y="142073"/>
            <a:ext cx="2845096" cy="2288196"/>
          </a:xfrm>
          <a:prstGeom prst="rect">
            <a:avLst/>
          </a:prstGeom>
        </p:spPr>
      </p:pic>
      <p:cxnSp>
        <p:nvCxnSpPr>
          <p:cNvPr id="4" name="Koppling: böjd 3">
            <a:extLst>
              <a:ext uri="{FF2B5EF4-FFF2-40B4-BE49-F238E27FC236}">
                <a16:creationId xmlns:a16="http://schemas.microsoft.com/office/drawing/2014/main" id="{DAF44D19-FA25-403B-9B7C-C914519F8026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98072" y="1236239"/>
            <a:ext cx="602901" cy="238529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Koppling: böjd 4">
            <a:extLst>
              <a:ext uri="{FF2B5EF4-FFF2-40B4-BE49-F238E27FC236}">
                <a16:creationId xmlns:a16="http://schemas.microsoft.com/office/drawing/2014/main" id="{4211546E-2553-4FD9-A9C4-E45592E71F9D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80095" y="1461419"/>
            <a:ext cx="444464" cy="15343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Koppling: böjd 5">
            <a:extLst>
              <a:ext uri="{FF2B5EF4-FFF2-40B4-BE49-F238E27FC236}">
                <a16:creationId xmlns:a16="http://schemas.microsoft.com/office/drawing/2014/main" id="{4D32E70C-EC75-4CBA-AC59-A81785A642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92246" y="1819720"/>
            <a:ext cx="464626" cy="154814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Koppling: böjd 6">
            <a:extLst>
              <a:ext uri="{FF2B5EF4-FFF2-40B4-BE49-F238E27FC236}">
                <a16:creationId xmlns:a16="http://schemas.microsoft.com/office/drawing/2014/main" id="{CE7CF8BD-062C-417D-B8AC-B3E6DE46CD99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32495" y="1613819"/>
            <a:ext cx="444464" cy="15343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En bild som visar utomhus, spår, tåg, sitter&#10;&#10;Automatiskt genererad beskrivning">
            <a:extLst>
              <a:ext uri="{FF2B5EF4-FFF2-40B4-BE49-F238E27FC236}">
                <a16:creationId xmlns:a16="http://schemas.microsoft.com/office/drawing/2014/main" id="{8CDD443C-7497-4BBC-B57E-0A894D4EBD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25" y="645798"/>
            <a:ext cx="3986211" cy="265747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9C225B5-9741-42CC-8F21-A52352298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374" y="156396"/>
            <a:ext cx="2159686" cy="2159686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B4734A3-7184-4253-962C-EBB8DF56E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1891" y="3396556"/>
            <a:ext cx="3132564" cy="3363399"/>
          </a:xfrm>
          <a:prstGeom prst="rect">
            <a:avLst/>
          </a:prstGeom>
        </p:spPr>
      </p:pic>
      <p:pic>
        <p:nvPicPr>
          <p:cNvPr id="14" name="Picture 5" descr="0618">
            <a:extLst>
              <a:ext uri="{FF2B5EF4-FFF2-40B4-BE49-F238E27FC236}">
                <a16:creationId xmlns:a16="http://schemas.microsoft.com/office/drawing/2014/main" id="{D6A92FBF-CD42-410F-93B6-E0773E5B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94" y="4077232"/>
            <a:ext cx="2415212" cy="181309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objekt 15" descr="En bild som visar utomhus, vatten, natur, sjö&#10;&#10;Automatiskt genererad beskrivning">
            <a:extLst>
              <a:ext uri="{FF2B5EF4-FFF2-40B4-BE49-F238E27FC236}">
                <a16:creationId xmlns:a16="http://schemas.microsoft.com/office/drawing/2014/main" id="{BE4428E5-6D26-4A81-A56A-B2286F6C48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9" y="3655040"/>
            <a:ext cx="3497294" cy="265747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91331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FAF92C1-5DF7-4963-8C23-6D3806920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14" r="90000">
                        <a14:foregroundMark x1="13878" y1="52364" x2="5918" y2="50545"/>
                        <a14:foregroundMark x1="51837" y1="43455" x2="51837" y2="43455"/>
                        <a14:foregroundMark x1="1020" y1="46909" x2="714" y2="60182"/>
                        <a14:backgroundMark x1="23469" y1="68909" x2="23469" y2="68909"/>
                        <a14:backgroundMark x1="17857" y1="69273" x2="17857" y2="69273"/>
                        <a14:backgroundMark x1="15510" y1="69636" x2="15510" y2="69636"/>
                        <a14:backgroundMark x1="4898" y1="68909" x2="4898" y2="68909"/>
                        <a14:backgroundMark x1="67653" y1="68545" x2="67653" y2="68545"/>
                        <a14:backgroundMark x1="57857" y1="68000" x2="57857" y2="68000"/>
                        <a14:backgroundMark x1="3673" y1="69636" x2="3673" y2="6963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823"/>
          <a:stretch/>
        </p:blipFill>
        <p:spPr>
          <a:xfrm>
            <a:off x="-2224" y="3929760"/>
            <a:ext cx="5420577" cy="374756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54EAB9B-F855-4764-9CDC-BDC2B68BD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66" y="367535"/>
            <a:ext cx="4987850" cy="280566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5A21FDE-8CFD-4DD5-AF4B-4FCFB6E11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216" y="3744612"/>
            <a:ext cx="4658006" cy="26201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A66C407D-6E21-454C-8B4C-B47AE038811D}"/>
              </a:ext>
            </a:extLst>
          </p:cNvPr>
          <p:cNvCxnSpPr>
            <a:cxnSpLocks/>
          </p:cNvCxnSpPr>
          <p:nvPr/>
        </p:nvCxnSpPr>
        <p:spPr>
          <a:xfrm flipH="1" flipV="1">
            <a:off x="5181114" y="3523116"/>
            <a:ext cx="5455245" cy="3008523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5BDFFA21-DE7E-45B7-9FE0-FA3D623DFAF8}"/>
              </a:ext>
            </a:extLst>
          </p:cNvPr>
          <p:cNvCxnSpPr>
            <a:cxnSpLocks/>
          </p:cNvCxnSpPr>
          <p:nvPr/>
        </p:nvCxnSpPr>
        <p:spPr>
          <a:xfrm flipH="1">
            <a:off x="5062331" y="3486346"/>
            <a:ext cx="5574029" cy="3045293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1965D21A-1FDD-48D5-A964-5DBCF49AA914}"/>
              </a:ext>
            </a:extLst>
          </p:cNvPr>
          <p:cNvCxnSpPr>
            <a:cxnSpLocks/>
          </p:cNvCxnSpPr>
          <p:nvPr/>
        </p:nvCxnSpPr>
        <p:spPr>
          <a:xfrm flipH="1" flipV="1">
            <a:off x="344070" y="274501"/>
            <a:ext cx="5455245" cy="3008523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926A79D5-3BCE-417C-8AF3-C3B792461C3E}"/>
              </a:ext>
            </a:extLst>
          </p:cNvPr>
          <p:cNvCxnSpPr>
            <a:cxnSpLocks/>
          </p:cNvCxnSpPr>
          <p:nvPr/>
        </p:nvCxnSpPr>
        <p:spPr>
          <a:xfrm flipH="1">
            <a:off x="225287" y="237731"/>
            <a:ext cx="5574029" cy="3045293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2755C7E-42D3-4690-B1E7-187FE786B7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 l="33694" r="35209"/>
          <a:stretch/>
        </p:blipFill>
        <p:spPr>
          <a:xfrm>
            <a:off x="1140208" y="3527163"/>
            <a:ext cx="957550" cy="1732073"/>
          </a:xfrm>
          <a:prstGeom prst="rect">
            <a:avLst/>
          </a:prstGeom>
        </p:spPr>
      </p:pic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1F490EB8-3D5E-4FC6-9F26-BFAE4E97B2A8}"/>
              </a:ext>
            </a:extLst>
          </p:cNvPr>
          <p:cNvCxnSpPr>
            <a:cxnSpLocks/>
          </p:cNvCxnSpPr>
          <p:nvPr/>
        </p:nvCxnSpPr>
        <p:spPr>
          <a:xfrm flipH="1">
            <a:off x="878838" y="3840308"/>
            <a:ext cx="1598195" cy="13476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66C15007-CD2C-4659-BFC2-E30D1F6C5127}"/>
              </a:ext>
            </a:extLst>
          </p:cNvPr>
          <p:cNvCxnSpPr>
            <a:cxnSpLocks/>
          </p:cNvCxnSpPr>
          <p:nvPr/>
        </p:nvCxnSpPr>
        <p:spPr>
          <a:xfrm flipH="1" flipV="1">
            <a:off x="764443" y="3962070"/>
            <a:ext cx="1793798" cy="1342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xplosion: 14 punkter 13">
            <a:extLst>
              <a:ext uri="{FF2B5EF4-FFF2-40B4-BE49-F238E27FC236}">
                <a16:creationId xmlns:a16="http://schemas.microsoft.com/office/drawing/2014/main" id="{FBD1503B-C7DB-4468-864A-AEE6C0697E7C}"/>
              </a:ext>
            </a:extLst>
          </p:cNvPr>
          <p:cNvSpPr/>
          <p:nvPr/>
        </p:nvSpPr>
        <p:spPr>
          <a:xfrm>
            <a:off x="6991154" y="2359529"/>
            <a:ext cx="4794593" cy="1114134"/>
          </a:xfrm>
          <a:prstGeom prst="irregularSeal2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91392633-C4EF-47B1-B995-530D33ED1FD4}"/>
              </a:ext>
            </a:extLst>
          </p:cNvPr>
          <p:cNvCxnSpPr/>
          <p:nvPr/>
        </p:nvCxnSpPr>
        <p:spPr>
          <a:xfrm>
            <a:off x="8414975" y="814929"/>
            <a:ext cx="0" cy="2344114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E933E5E3-D294-45FD-BB6B-E75120C9EEF3}"/>
              </a:ext>
            </a:extLst>
          </p:cNvPr>
          <p:cNvCxnSpPr>
            <a:cxnSpLocks/>
          </p:cNvCxnSpPr>
          <p:nvPr/>
        </p:nvCxnSpPr>
        <p:spPr>
          <a:xfrm flipH="1">
            <a:off x="10247854" y="2024764"/>
            <a:ext cx="16012" cy="1048419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9E3E6FE4-DD3F-4A17-A6B6-BB629C46D1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5" t="2907" r="4511" b="4846"/>
          <a:stretch/>
        </p:blipFill>
        <p:spPr>
          <a:xfrm>
            <a:off x="9388451" y="725152"/>
            <a:ext cx="1797248" cy="129619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4D0FC35-0DB9-4809-8FD6-0102C622D0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116" r="15914"/>
          <a:stretch/>
        </p:blipFill>
        <p:spPr>
          <a:xfrm>
            <a:off x="7732368" y="221860"/>
            <a:ext cx="1390523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70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59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1" descr="http://images.samsung.com/is/image/samsung/se_RFG23UERS1-XEE_510_Right_silver?$TM-Gallery$">
            <a:extLst>
              <a:ext uri="{FF2B5EF4-FFF2-40B4-BE49-F238E27FC236}">
                <a16:creationId xmlns:a16="http://schemas.microsoft.com/office/drawing/2014/main" id="{37E8792F-83B6-4BF0-B11D-858C20DD6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" b="93958" l="9642" r="89532">
                        <a14:foregroundMark x1="57300" y1="8958" x2="57300" y2="8958"/>
                        <a14:foregroundMark x1="60055" y1="3958" x2="60055" y2="3958"/>
                        <a14:foregroundMark x1="53988" y1="91320" x2="55923" y2="91458"/>
                        <a14:foregroundMark x1="27767" y1="89245" x2="26446" y2="89167"/>
                        <a14:foregroundMark x1="72784" y1="86037" x2="73003" y2="85833"/>
                        <a14:foregroundMark x1="75349" y1="82917" x2="75482" y2="82500"/>
                        <a14:foregroundMark x1="75149" y1="83542" x2="75349" y2="82917"/>
                        <a14:foregroundMark x1="75083" y1="83750" x2="75149" y2="83542"/>
                        <a14:foregroundMark x1="74950" y1="84167" x2="75083" y2="83750"/>
                        <a14:foregroundMark x1="74884" y1="84375" x2="74950" y2="84167"/>
                        <a14:foregroundMark x1="74751" y1="84792" x2="74884" y2="84375"/>
                        <a14:foregroundMark x1="74618" y1="85208" x2="74751" y2="84792"/>
                        <a14:foregroundMark x1="74434" y1="85784" x2="74618" y2="85208"/>
                        <a14:backgroundMark x1="70799" y1="89792" x2="70799" y2="89792"/>
                        <a14:backgroundMark x1="42149" y1="92500" x2="42149" y2="92500"/>
                        <a14:backgroundMark x1="39945" y1="90625" x2="39945" y2="90625"/>
                        <a14:backgroundMark x1="33609" y1="88958" x2="33609" y2="88958"/>
                        <a14:backgroundMark x1="47107" y1="90417" x2="47107" y2="90417"/>
                        <a14:backgroundMark x1="73003" y1="88958" x2="73003" y2="88958"/>
                        <a14:backgroundMark x1="47934" y1="91042" x2="28375" y2="90000"/>
                        <a14:backgroundMark x1="53444" y1="92083" x2="53444" y2="92083"/>
                        <a14:backgroundMark x1="52066" y1="91667" x2="47658" y2="92917"/>
                        <a14:backgroundMark x1="53168" y1="90625" x2="53168" y2="90625"/>
                        <a14:backgroundMark x1="72452" y1="88125" x2="72452" y2="88125"/>
                        <a14:backgroundMark x1="74380" y1="87083" x2="68871" y2="90625"/>
                        <a14:backgroundMark x1="26997" y1="89375" x2="26997" y2="89375"/>
                        <a14:backgroundMark x1="26446" y1="88958" x2="26446" y2="88958"/>
                        <a14:backgroundMark x1="55372" y1="91250" x2="55372" y2="91250"/>
                        <a14:backgroundMark x1="54270" y1="91667" x2="49587" y2="91458"/>
                        <a14:backgroundMark x1="54821" y1="91250" x2="54821" y2="91250"/>
                        <a14:backgroundMark x1="56198" y1="91667" x2="56198" y2="91667"/>
                        <a14:backgroundMark x1="53719" y1="91458" x2="53719" y2="91458"/>
                        <a14:backgroundMark x1="64187" y1="93542" x2="64187" y2="93542"/>
                        <a14:backgroundMark x1="64463" y1="93542" x2="69421" y2="90833"/>
                        <a14:backgroundMark x1="63085" y1="93542" x2="64738" y2="94792"/>
                        <a14:backgroundMark x1="73829" y1="86667" x2="76033" y2="86042"/>
                        <a14:backgroundMark x1="75207" y1="82917" x2="75207" y2="82917"/>
                        <a14:backgroundMark x1="74105" y1="85833" x2="74105" y2="85833"/>
                        <a14:backgroundMark x1="74931" y1="85208" x2="74931" y2="85208"/>
                        <a14:backgroundMark x1="74931" y1="86042" x2="74931" y2="86042"/>
                        <a14:backgroundMark x1="28099" y1="89583" x2="28099" y2="89583"/>
                        <a14:backgroundMark x1="27273" y1="89167" x2="27273" y2="89167"/>
                        <a14:backgroundMark x1="25895" y1="89375" x2="25895" y2="89375"/>
                        <a14:backgroundMark x1="54270" y1="91458" x2="54270" y2="91458"/>
                        <a14:backgroundMark x1="55923" y1="91042" x2="55923" y2="91042"/>
                        <a14:backgroundMark x1="75758" y1="82917" x2="75758" y2="82917"/>
                        <a14:backgroundMark x1="26997" y1="89792" x2="26997" y2="89792"/>
                        <a14:backgroundMark x1="26446" y1="88958" x2="26446" y2="88958"/>
                        <a14:backgroundMark x1="26446" y1="89375" x2="26446" y2="89375"/>
                        <a14:backgroundMark x1="26722" y1="89167" x2="26722" y2="89167"/>
                        <a14:backgroundMark x1="27824" y1="89167" x2="27824" y2="89167"/>
                        <a14:backgroundMark x1="75758" y1="82500" x2="75758" y2="82500"/>
                        <a14:backgroundMark x1="75207" y1="85208" x2="75207" y2="85208"/>
                        <a14:backgroundMark x1="75207" y1="84375" x2="75207" y2="84375"/>
                        <a14:backgroundMark x1="73829" y1="86042" x2="73829" y2="86042"/>
                        <a14:backgroundMark x1="73003" y1="86250" x2="73003" y2="86250"/>
                        <a14:backgroundMark x1="74656" y1="85833" x2="74656" y2="85833"/>
                        <a14:backgroundMark x1="74380" y1="85208" x2="74380" y2="85208"/>
                        <a14:backgroundMark x1="73003" y1="86042" x2="73003" y2="86042"/>
                        <a14:backgroundMark x1="75207" y1="84167" x2="75207" y2="84167"/>
                        <a14:backgroundMark x1="75207" y1="83750" x2="75207" y2="83750"/>
                        <a14:backgroundMark x1="75207" y1="82292" x2="75207" y2="82292"/>
                        <a14:backgroundMark x1="75758" y1="83542" x2="75758" y2="83542"/>
                        <a14:backgroundMark x1="73003" y1="86042" x2="73003" y2="86042"/>
                        <a14:backgroundMark x1="73554" y1="85833" x2="73554" y2="85833"/>
                        <a14:backgroundMark x1="74656" y1="84792" x2="74656" y2="84792"/>
                        <a14:backgroundMark x1="75207" y1="83542" x2="75207" y2="83542"/>
                        <a14:backgroundMark x1="72727" y1="86458" x2="72727" y2="8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29" y="83902"/>
            <a:ext cx="3091076" cy="409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5" descr="http://tubby.scene7.com/is/image/tubby/K20MSS10E?$fullsize$">
            <a:extLst>
              <a:ext uri="{FF2B5EF4-FFF2-40B4-BE49-F238E27FC236}">
                <a16:creationId xmlns:a16="http://schemas.microsoft.com/office/drawing/2014/main" id="{1BCF008B-D2E0-46B0-9E91-F8BD77D62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7" b="89897" l="0" r="99794">
                        <a14:foregroundMark x1="9485" y1="30928" x2="9485" y2="30928"/>
                        <a14:foregroundMark x1="68660" y1="26598" x2="68660" y2="26598"/>
                        <a14:foregroundMark x1="5361" y1="49278" x2="5361" y2="49278"/>
                        <a14:foregroundMark x1="56082" y1="24948" x2="56082" y2="24948"/>
                        <a14:foregroundMark x1="92577" y1="42680" x2="92577" y2="42680"/>
                        <a14:foregroundMark x1="94845" y1="66598" x2="94845" y2="66598"/>
                        <a14:foregroundMark x1="92990" y1="40412" x2="93402" y2="74433"/>
                        <a14:foregroundMark x1="89897" y1="32165" x2="94639" y2="37732"/>
                        <a14:foregroundMark x1="67423" y1="25773" x2="55258" y2="25567"/>
                        <a14:foregroundMark x1="1443" y1="73814" x2="1443" y2="73814"/>
                        <a14:foregroundMark x1="412" y1="50515" x2="412" y2="50515"/>
                        <a14:foregroundMark x1="619" y1="29485" x2="619" y2="29485"/>
                        <a14:foregroundMark x1="98557" y1="51546" x2="98557" y2="51546"/>
                        <a14:foregroundMark x1="69072" y1="51340" x2="69072" y2="51340"/>
                        <a14:foregroundMark x1="99175" y1="57113" x2="99175" y2="57113"/>
                        <a14:foregroundMark x1="99794" y1="49072" x2="99794" y2="49072"/>
                        <a14:foregroundMark x1="99794" y1="56289" x2="99794" y2="56289"/>
                        <a14:foregroundMark x1="99794" y1="60412" x2="99794" y2="60412"/>
                        <a14:foregroundMark x1="99794" y1="67010" x2="99794" y2="67010"/>
                        <a14:foregroundMark x1="99175" y1="69897" x2="99175" y2="69897"/>
                        <a14:foregroundMark x1="99175" y1="73196" x2="99175" y2="73196"/>
                        <a14:foregroundMark x1="0" y1="31959" x2="0" y2="31959"/>
                        <a14:backgroundMark x1="15670" y1="76701" x2="23711" y2="77526"/>
                        <a14:backgroundMark x1="27423" y1="77320" x2="27423" y2="77320"/>
                        <a14:backgroundMark x1="80412" y1="79794" x2="80412" y2="79794"/>
                        <a14:backgroundMark x1="75258" y1="80619" x2="75258" y2="80619"/>
                        <a14:backgroundMark x1="69072" y1="80825" x2="69072" y2="80825"/>
                        <a14:backgroundMark x1="61649" y1="79381" x2="61649" y2="79381"/>
                        <a14:backgroundMark x1="34021" y1="77320" x2="34021" y2="77320"/>
                        <a14:backgroundMark x1="29897" y1="77732" x2="29897" y2="77732"/>
                        <a14:backgroundMark x1="30515" y1="77113" x2="30515" y2="77113"/>
                        <a14:backgroundMark x1="619" y1="33196" x2="619" y2="33196"/>
                        <a14:backgroundMark x1="412" y1="29691" x2="412" y2="29691"/>
                        <a14:backgroundMark x1="206" y1="37938" x2="206" y2="37938"/>
                        <a14:backgroundMark x1="412" y1="41443" x2="412" y2="41443"/>
                        <a14:backgroundMark x1="0" y1="44330" x2="0" y2="44330"/>
                        <a14:backgroundMark x1="0" y1="51546" x2="0" y2="51546"/>
                        <a14:backgroundMark x1="99175" y1="68660" x2="99175" y2="68660"/>
                        <a14:backgroundMark x1="99588" y1="75258" x2="99588" y2="33608"/>
                        <a14:backgroundMark x1="99175" y1="73196" x2="99175" y2="73196"/>
                        <a14:backgroundMark x1="99175" y1="70515" x2="99175" y2="70515"/>
                        <a14:backgroundMark x1="98969" y1="69485" x2="98969" y2="69485"/>
                        <a14:backgroundMark x1="98969" y1="70309" x2="98969" y2="70309"/>
                        <a14:backgroundMark x1="412" y1="35464" x2="412" y2="35464"/>
                        <a14:backgroundMark x1="412" y1="32577" x2="0" y2="48247"/>
                        <a14:backgroundMark x1="57732" y1="79381" x2="57732" y2="79381"/>
                        <a14:backgroundMark x1="50309" y1="78557" x2="50309" y2="78557"/>
                        <a14:backgroundMark x1="44124" y1="78351" x2="44124" y2="78351"/>
                        <a14:backgroundMark x1="39588" y1="78351" x2="39588" y2="78351"/>
                        <a14:backgroundMark x1="38763" y1="77938" x2="38763" y2="77938"/>
                        <a14:backgroundMark x1="84742" y1="80412" x2="84742" y2="80412"/>
                        <a14:backgroundMark x1="92990" y1="78351" x2="92990" y2="78351"/>
                        <a14:backgroundMark x1="92371" y1="78351" x2="92371" y2="78351"/>
                        <a14:backgroundMark x1="93402" y1="77732" x2="93402" y2="77732"/>
                        <a14:backgroundMark x1="93814" y1="77526" x2="93814" y2="77526"/>
                        <a14:backgroundMark x1="24124" y1="76701" x2="24124" y2="76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889" y="-217406"/>
            <a:ext cx="2924767" cy="289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http://www.bast-i-test.se/images/ElectroluxZUSGREEN-Plus.jpg">
            <a:extLst>
              <a:ext uri="{FF2B5EF4-FFF2-40B4-BE49-F238E27FC236}">
                <a16:creationId xmlns:a16="http://schemas.microsoft.com/office/drawing/2014/main" id="{2D25E098-F1B2-4521-8787-54DDCFE5B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6" b="96414" l="4762" r="95556">
                        <a14:foregroundMark x1="50159" y1="15612" x2="50159" y2="15612"/>
                        <a14:foregroundMark x1="44127" y1="4219" x2="44127" y2="4219"/>
                        <a14:foregroundMark x1="42540" y1="10549" x2="42540" y2="10549"/>
                        <a14:foregroundMark x1="46349" y1="38186" x2="46349" y2="38186"/>
                        <a14:foregroundMark x1="43492" y1="41561" x2="43492" y2="41561"/>
                        <a14:foregroundMark x1="46349" y1="29958" x2="46349" y2="29958"/>
                        <a14:foregroundMark x1="44127" y1="30591" x2="44127" y2="30591"/>
                        <a14:foregroundMark x1="44444" y1="35654" x2="44444" y2="35654"/>
                        <a14:foregroundMark x1="91429" y1="76160" x2="91429" y2="76160"/>
                        <a14:foregroundMark x1="68889" y1="94937" x2="68889" y2="94937"/>
                        <a14:foregroundMark x1="4762" y1="91350" x2="4762" y2="91350"/>
                        <a14:foregroundMark x1="20317" y1="93671" x2="20317" y2="93671"/>
                        <a14:foregroundMark x1="33333" y1="96624" x2="33333" y2="96624"/>
                        <a14:foregroundMark x1="95556" y1="45359" x2="95556" y2="45359"/>
                        <a14:foregroundMark x1="61270" y1="81013" x2="61270" y2="81013"/>
                        <a14:foregroundMark x1="42857" y1="34599" x2="42857" y2="34599"/>
                        <a14:foregroundMark x1="41905" y1="38397" x2="41905" y2="38397"/>
                        <a14:foregroundMark x1="44444" y1="36287" x2="35873" y2="60127"/>
                        <a14:foregroundMark x1="35238" y1="61814" x2="35238" y2="61814"/>
                        <a14:foregroundMark x1="43492" y1="32700" x2="33968" y2="66034"/>
                        <a14:foregroundMark x1="42540" y1="31224" x2="42540" y2="31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00" y="83820"/>
            <a:ext cx="2390596" cy="360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http://www.leilasgeneralstore.com/images/2.6503/brodrost-lite-2-skivor-rod.jpeg">
            <a:extLst>
              <a:ext uri="{FF2B5EF4-FFF2-40B4-BE49-F238E27FC236}">
                <a16:creationId xmlns:a16="http://schemas.microsoft.com/office/drawing/2014/main" id="{66962A7D-C61C-43A2-9FAA-D61DF62A7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6" b="89961" l="9167" r="90000">
                        <a14:foregroundMark x1="24500" y1="26255" x2="19333" y2="25869"/>
                        <a14:foregroundMark x1="22000" y1="27220" x2="21167" y2="53861"/>
                        <a14:foregroundMark x1="17667" y1="33205" x2="19500" y2="58108"/>
                        <a14:foregroundMark x1="9167" y1="60232" x2="9167" y2="60232"/>
                        <a14:foregroundMark x1="75333" y1="47104" x2="75333" y2="58301"/>
                        <a14:foregroundMark x1="21167" y1="52317" x2="21167" y2="58880"/>
                        <a14:foregroundMark x1="20500" y1="61969" x2="21500" y2="59266"/>
                        <a14:foregroundMark x1="13000" y1="64672" x2="17333" y2="65637"/>
                        <a14:foregroundMark x1="76500" y1="16216" x2="68167" y2="14286"/>
                        <a14:foregroundMark x1="63667" y1="13127" x2="68167" y2="1351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0433" y="2265517"/>
            <a:ext cx="2713014" cy="235403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3" descr="http://store.storeimages.cdn-apple.com/4350/as-images.apple.com/is/image/AppleInc/aos/published/images/i/ph/iphone6/plus/iphone6-plus-box-space-gray-2014?wid=478&amp;hei=595&amp;fmt=jpeg&amp;qlt=95&amp;op_sharpen=0&amp;resMode=bicub&amp;op_usm=0.5,0.5,0,0&amp;iccEmbed=0&amp;layer=comp&amp;.v=1411520743411">
            <a:extLst>
              <a:ext uri="{FF2B5EF4-FFF2-40B4-BE49-F238E27FC236}">
                <a16:creationId xmlns:a16="http://schemas.microsoft.com/office/drawing/2014/main" id="{CD87AA0E-EE70-4739-8A7E-003322EF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34" b="99798" l="9799" r="89950">
                        <a14:foregroundMark x1="73116" y1="8065" x2="73116" y2="8065"/>
                        <a14:foregroundMark x1="54774" y1="4435" x2="54774" y2="4435"/>
                        <a14:foregroundMark x1="57035" y1="19556" x2="57035" y2="19556"/>
                        <a14:foregroundMark x1="45477" y1="19556" x2="45477" y2="19556"/>
                        <a14:foregroundMark x1="42714" y1="39113" x2="42714" y2="39113"/>
                        <a14:foregroundMark x1="44472" y1="42339" x2="44472" y2="42339"/>
                        <a14:foregroundMark x1="44472" y1="37702" x2="47739" y2="47782"/>
                        <a14:foregroundMark x1="43216" y1="18145" x2="42714" y2="55645"/>
                        <a14:foregroundMark x1="71859" y1="18750" x2="36935" y2="20161"/>
                        <a14:foregroundMark x1="32915" y1="33468" x2="32161" y2="67137"/>
                        <a14:foregroundMark x1="59296" y1="62097" x2="22613" y2="59879"/>
                        <a14:foregroundMark x1="44975" y1="52419" x2="44975" y2="52419"/>
                        <a14:foregroundMark x1="63317" y1="18145" x2="70854" y2="17742"/>
                        <a14:foregroundMark x1="71859" y1="9476" x2="44975" y2="10887"/>
                        <a14:foregroundMark x1="30653" y1="42742" x2="30653" y2="42742"/>
                        <a14:foregroundMark x1="32915" y1="40927" x2="23116" y2="41331"/>
                        <a14:foregroundMark x1="47236" y1="6250" x2="37437" y2="8468"/>
                        <a14:foregroundMark x1="70101" y1="37702" x2="70101" y2="46371"/>
                        <a14:foregroundMark x1="55779" y1="20565" x2="53518" y2="30242"/>
                        <a14:foregroundMark x1="69598" y1="17742" x2="70101" y2="32056"/>
                        <a14:foregroundMark x1="56281" y1="62500" x2="55528" y2="56653"/>
                        <a14:foregroundMark x1="43467" y1="28427" x2="45226" y2="33871"/>
                        <a14:foregroundMark x1="58543" y1="17540" x2="46734" y2="18548"/>
                        <a14:foregroundMark x1="32412" y1="19153" x2="31658" y2="24395"/>
                        <a14:foregroundMark x1="46985" y1="30040" x2="29899" y2="29032"/>
                        <a14:foregroundMark x1="59296" y1="27419" x2="59799" y2="35887"/>
                        <a14:foregroundMark x1="68844" y1="37298" x2="68844" y2="47177"/>
                        <a14:foregroundMark x1="68090" y1="33266" x2="63819" y2="43145"/>
                        <a14:foregroundMark x1="57789" y1="81048" x2="55779" y2="87298"/>
                        <a14:foregroundMark x1="62312" y1="84476" x2="39698" y2="83266"/>
                        <a14:foregroundMark x1="57286" y1="79234" x2="61307" y2="81653"/>
                        <a14:foregroundMark x1="70854" y1="90524" x2="37940" y2="92137"/>
                        <a14:foregroundMark x1="68090" y1="93145" x2="33920" y2="93347"/>
                        <a14:foregroundMark x1="71608" y1="92540" x2="47109" y2="98803"/>
                        <a14:foregroundMark x1="43216" y1="99798" x2="26633" y2="90524"/>
                        <a14:backgroundMark x1="47739" y1="99597" x2="39950" y2="9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93" y="3686413"/>
            <a:ext cx="2076143" cy="258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9" descr="http://www.rum21.se/bilder/artiklar/zoom/102562_1.jpg">
            <a:extLst>
              <a:ext uri="{FF2B5EF4-FFF2-40B4-BE49-F238E27FC236}">
                <a16:creationId xmlns:a16="http://schemas.microsoft.com/office/drawing/2014/main" id="{5389F5F2-48EE-40C6-92C4-E3061C0BB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87" b="91667" l="9636" r="89936">
                        <a14:foregroundMark x1="48180" y1="91667" x2="48180" y2="91667"/>
                        <a14:foregroundMark x1="48180" y1="4487" x2="48180" y2="4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69" y="-47345"/>
            <a:ext cx="3602437" cy="360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Relaterad bild">
            <a:extLst>
              <a:ext uri="{FF2B5EF4-FFF2-40B4-BE49-F238E27FC236}">
                <a16:creationId xmlns:a16="http://schemas.microsoft.com/office/drawing/2014/main" id="{6DE5AACD-DF15-4FF4-B286-EAFA3AF4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27" b="89981" l="7067" r="93067">
                        <a14:foregroundMark x1="93067" y1="32948" x2="91467" y2="44123"/>
                        <a14:foregroundMark x1="10000" y1="70713" x2="10000" y2="70713"/>
                        <a14:foregroundMark x1="7067" y1="70906" x2="7067" y2="70906"/>
                        <a14:foregroundMark x1="13600" y1="37187" x2="13600" y2="37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70" y="4306829"/>
            <a:ext cx="3755081" cy="25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1361E1F-2F2A-4F8B-A0F0-3F4979E4334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9643" r="90500">
                        <a14:foregroundMark x1="9643" y1="24143" x2="9643" y2="24143"/>
                        <a14:foregroundMark x1="90500" y1="33571" x2="90500" y2="33571"/>
                      </a14:backgroundRemoval>
                    </a14:imgEffect>
                  </a14:imgLayer>
                </a14:imgProps>
              </a:ext>
            </a:extLst>
          </a:blip>
          <a:srcRect t="14666" b="17714"/>
          <a:stretch/>
        </p:blipFill>
        <p:spPr>
          <a:xfrm>
            <a:off x="410710" y="3861332"/>
            <a:ext cx="4231632" cy="2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objekt 31">
            <a:extLst>
              <a:ext uri="{FF2B5EF4-FFF2-40B4-BE49-F238E27FC236}">
                <a16:creationId xmlns:a16="http://schemas.microsoft.com/office/drawing/2014/main" id="{EF9B926B-9EF7-4FA0-9662-80D63730D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"/>
          <a:stretch/>
        </p:blipFill>
        <p:spPr>
          <a:xfrm>
            <a:off x="304800" y="500822"/>
            <a:ext cx="2985052" cy="2000835"/>
          </a:xfrm>
          <a:prstGeom prst="rect">
            <a:avLst/>
          </a:prstGeom>
          <a:ln>
            <a:noFill/>
          </a:ln>
        </p:spPr>
      </p:pic>
      <p:pic>
        <p:nvPicPr>
          <p:cNvPr id="33" name="Picture 2" descr="En bild som visar gräs, himmel, utomhus, träd&#10;&#10;Beskrivning genererad med mycket hög exakthet">
            <a:extLst>
              <a:ext uri="{FF2B5EF4-FFF2-40B4-BE49-F238E27FC236}">
                <a16:creationId xmlns:a16="http://schemas.microsoft.com/office/drawing/2014/main" id="{53939B9D-4DF2-4113-B365-20B8E010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3"/>
          <a:stretch/>
        </p:blipFill>
        <p:spPr>
          <a:xfrm>
            <a:off x="4299881" y="500822"/>
            <a:ext cx="2908232" cy="2073413"/>
          </a:xfrm>
          <a:prstGeom prst="rect">
            <a:avLst/>
          </a:prstGeom>
        </p:spPr>
      </p:pic>
      <p:pic>
        <p:nvPicPr>
          <p:cNvPr id="34" name="Picture 7" descr="En bild som visar träd, utomhus, gräs, byggnad&#10;&#10;Beskrivning genererad med mycket hög exakthet">
            <a:extLst>
              <a:ext uri="{FF2B5EF4-FFF2-40B4-BE49-F238E27FC236}">
                <a16:creationId xmlns:a16="http://schemas.microsoft.com/office/drawing/2014/main" id="{F67BDDF8-0140-4D22-844C-731EE64EB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262" y="500822"/>
            <a:ext cx="2768169" cy="2073413"/>
          </a:xfrm>
          <a:prstGeom prst="rect">
            <a:avLst/>
          </a:prstGeom>
        </p:spPr>
      </p:pic>
      <p:pic>
        <p:nvPicPr>
          <p:cNvPr id="35" name="Picture 8" descr="En bild som visar träd, utomhus, gräs, byggnad&#10;&#10;Beskrivning genererad med mycket hög exakthet">
            <a:extLst>
              <a:ext uri="{FF2B5EF4-FFF2-40B4-BE49-F238E27FC236}">
                <a16:creationId xmlns:a16="http://schemas.microsoft.com/office/drawing/2014/main" id="{46235613-235E-43AB-BC0F-000A293F2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90" t="8946" r="3125" b="639"/>
          <a:stretch/>
        </p:blipFill>
        <p:spPr>
          <a:xfrm>
            <a:off x="7404410" y="3680374"/>
            <a:ext cx="3045652" cy="2280284"/>
          </a:xfrm>
          <a:prstGeom prst="rect">
            <a:avLst/>
          </a:prstGeom>
        </p:spPr>
      </p:pic>
      <p:pic>
        <p:nvPicPr>
          <p:cNvPr id="36" name="Picture 14" descr="I:\Stadsbyggnadsförvaltningen\Stadsmiljö\Miljöv\Energiverkstaden\Undervisning\Lågstadieundervisning åk 1\fara för strömgenomgång\centralsäkjordf2.JPG">
            <a:hlinkClick r:id="rId7" action="ppaction://hlinksldjump"/>
            <a:extLst>
              <a:ext uri="{FF2B5EF4-FFF2-40B4-BE49-F238E27FC236}">
                <a16:creationId xmlns:a16="http://schemas.microsoft.com/office/drawing/2014/main" id="{36A1F895-885E-4A16-97DC-8C82A0F8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19" y="5652976"/>
            <a:ext cx="1544577" cy="107879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BD9C9423-C2C7-43B0-9101-6F8BC3ABB9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97" t="5193" r="18520" b="3459"/>
          <a:stretch/>
        </p:blipFill>
        <p:spPr>
          <a:xfrm>
            <a:off x="4363408" y="2750200"/>
            <a:ext cx="1922001" cy="2796509"/>
          </a:xfrm>
          <a:prstGeom prst="rect">
            <a:avLst/>
          </a:prstGeom>
          <a:ln>
            <a:noFill/>
          </a:ln>
        </p:spPr>
      </p:pic>
      <p:pic>
        <p:nvPicPr>
          <p:cNvPr id="38" name="Picture 17" descr="Q:\KoncernFunktion\Kommunikation\Skolinformation\Kalle Energipolis\IMG_5697.JPG">
            <a:extLst>
              <a:ext uri="{FF2B5EF4-FFF2-40B4-BE49-F238E27FC236}">
                <a16:creationId xmlns:a16="http://schemas.microsoft.com/office/drawing/2014/main" id="{0D02F494-2962-4D3A-8B6A-AFA681DF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t="13559" r="13405" b="23442"/>
          <a:stretch>
            <a:fillRect/>
          </a:stretch>
        </p:blipFill>
        <p:spPr bwMode="auto">
          <a:xfrm>
            <a:off x="416283" y="3919250"/>
            <a:ext cx="2927978" cy="2258988"/>
          </a:xfrm>
          <a:prstGeom prst="rect">
            <a:avLst/>
          </a:prstGeom>
          <a:noFill/>
          <a:ln w="3175">
            <a:solidFill>
              <a:srgbClr val="FDFC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Båge 39">
            <a:extLst>
              <a:ext uri="{FF2B5EF4-FFF2-40B4-BE49-F238E27FC236}">
                <a16:creationId xmlns:a16="http://schemas.microsoft.com/office/drawing/2014/main" id="{1F634A5C-4AE8-478E-87A7-7F2AF794505E}"/>
              </a:ext>
            </a:extLst>
          </p:cNvPr>
          <p:cNvSpPr/>
          <p:nvPr/>
        </p:nvSpPr>
        <p:spPr>
          <a:xfrm rot="15672959" flipH="1">
            <a:off x="357464" y="4024473"/>
            <a:ext cx="2453325" cy="2509139"/>
          </a:xfrm>
          <a:prstGeom prst="arc">
            <a:avLst>
              <a:gd name="adj1" fmla="val 11473510"/>
              <a:gd name="adj2" fmla="val 2157225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highlight>
                <a:srgbClr val="009C91"/>
              </a:highlight>
            </a:endParaRPr>
          </a:p>
        </p:txBody>
      </p:sp>
      <p:pic>
        <p:nvPicPr>
          <p:cNvPr id="39" name="Bildobjekt 38">
            <a:hlinkClick r:id="rId11" action="ppaction://hlinksldjump"/>
            <a:extLst>
              <a:ext uri="{FF2B5EF4-FFF2-40B4-BE49-F238E27FC236}">
                <a16:creationId xmlns:a16="http://schemas.microsoft.com/office/drawing/2014/main" id="{8454BF6E-29B0-49ED-8CDF-0A1EAC4D41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916" y="2445213"/>
            <a:ext cx="1584990" cy="1967574"/>
          </a:xfrm>
          <a:prstGeom prst="rect">
            <a:avLst/>
          </a:prstGeom>
        </p:spPr>
      </p:pic>
      <p:sp>
        <p:nvSpPr>
          <p:cNvPr id="41" name="Pil: höger 40">
            <a:extLst>
              <a:ext uri="{FF2B5EF4-FFF2-40B4-BE49-F238E27FC236}">
                <a16:creationId xmlns:a16="http://schemas.microsoft.com/office/drawing/2014/main" id="{B20DE9AB-B006-456D-9E22-B36575BFC53B}"/>
              </a:ext>
            </a:extLst>
          </p:cNvPr>
          <p:cNvSpPr/>
          <p:nvPr/>
        </p:nvSpPr>
        <p:spPr>
          <a:xfrm>
            <a:off x="3421380" y="1328207"/>
            <a:ext cx="687912" cy="41864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Pil: höger 41">
            <a:extLst>
              <a:ext uri="{FF2B5EF4-FFF2-40B4-BE49-F238E27FC236}">
                <a16:creationId xmlns:a16="http://schemas.microsoft.com/office/drawing/2014/main" id="{91BBD7D5-7617-467A-8A19-57C9415DEC0D}"/>
              </a:ext>
            </a:extLst>
          </p:cNvPr>
          <p:cNvSpPr/>
          <p:nvPr/>
        </p:nvSpPr>
        <p:spPr>
          <a:xfrm>
            <a:off x="7478163" y="1328206"/>
            <a:ext cx="687912" cy="41864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Pil: höger 42">
            <a:extLst>
              <a:ext uri="{FF2B5EF4-FFF2-40B4-BE49-F238E27FC236}">
                <a16:creationId xmlns:a16="http://schemas.microsoft.com/office/drawing/2014/main" id="{C4CCEB1F-9B60-49E5-838C-C37D83A65C6E}"/>
              </a:ext>
            </a:extLst>
          </p:cNvPr>
          <p:cNvSpPr/>
          <p:nvPr/>
        </p:nvSpPr>
        <p:spPr>
          <a:xfrm rot="5400000">
            <a:off x="8938993" y="2955803"/>
            <a:ext cx="687912" cy="41864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Pil: höger 43">
            <a:extLst>
              <a:ext uri="{FF2B5EF4-FFF2-40B4-BE49-F238E27FC236}">
                <a16:creationId xmlns:a16="http://schemas.microsoft.com/office/drawing/2014/main" id="{1F716536-E1B0-476F-AEF2-8BE75A647655}"/>
              </a:ext>
            </a:extLst>
          </p:cNvPr>
          <p:cNvSpPr/>
          <p:nvPr/>
        </p:nvSpPr>
        <p:spPr>
          <a:xfrm rot="10800000">
            <a:off x="6500953" y="4611195"/>
            <a:ext cx="687912" cy="41864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Pil: höger 44">
            <a:extLst>
              <a:ext uri="{FF2B5EF4-FFF2-40B4-BE49-F238E27FC236}">
                <a16:creationId xmlns:a16="http://schemas.microsoft.com/office/drawing/2014/main" id="{DF9C8289-7076-43F0-84C3-277EFA614A33}"/>
              </a:ext>
            </a:extLst>
          </p:cNvPr>
          <p:cNvSpPr/>
          <p:nvPr/>
        </p:nvSpPr>
        <p:spPr>
          <a:xfrm rot="10800000">
            <a:off x="3459952" y="4611195"/>
            <a:ext cx="687912" cy="41864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09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FA17339-F14B-4829-8244-0A879522A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"/>
          <a:stretch/>
        </p:blipFill>
        <p:spPr>
          <a:xfrm>
            <a:off x="500350" y="143014"/>
            <a:ext cx="9359900" cy="6273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6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n bild som visar gräs, himmel, utomhus, träd&#10;&#10;Beskrivning genererad med mycket hög exakthet">
            <a:extLst>
              <a:ext uri="{FF2B5EF4-FFF2-40B4-BE49-F238E27FC236}">
                <a16:creationId xmlns:a16="http://schemas.microsoft.com/office/drawing/2014/main" id="{D17B7063-E4E9-47F6-9817-179674838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1077402" y="370067"/>
            <a:ext cx="8122920" cy="57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59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n bild som visar träd, utomhus, gräs, byggnad&#10;&#10;Beskrivning genererad med mycket hög exakthet">
            <a:extLst>
              <a:ext uri="{FF2B5EF4-FFF2-40B4-BE49-F238E27FC236}">
                <a16:creationId xmlns:a16="http://schemas.microsoft.com/office/drawing/2014/main" id="{D2530DC8-D557-4DD6-A692-621682867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77" y="405347"/>
            <a:ext cx="777240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9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n bild som visar träd, utomhus, gräs, byggnad&#10;&#10;Beskrivning genererad med mycket hög exakthet">
            <a:extLst>
              <a:ext uri="{FF2B5EF4-FFF2-40B4-BE49-F238E27FC236}">
                <a16:creationId xmlns:a16="http://schemas.microsoft.com/office/drawing/2014/main" id="{E552F162-7002-47F5-95DB-67A592F98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0" t="8946" r="3125" b="639"/>
          <a:stretch/>
        </p:blipFill>
        <p:spPr>
          <a:xfrm>
            <a:off x="1423268" y="386361"/>
            <a:ext cx="7647124" cy="57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5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I:\Stadsbyggnadsförvaltningen\Stadsmiljö\Miljöv\Energiverkstaden\Undervisning\Lågstadieundervisning åk 1\fara för strömgenomgång\centralsäkjordf2.JPG">
            <a:hlinkClick r:id="rId2" action="ppaction://hlinksldjump"/>
            <a:extLst>
              <a:ext uri="{FF2B5EF4-FFF2-40B4-BE49-F238E27FC236}">
                <a16:creationId xmlns:a16="http://schemas.microsoft.com/office/drawing/2014/main" id="{75920923-30B5-41DC-9AC5-E3FDC094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35" y="2004827"/>
            <a:ext cx="3933957" cy="274762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4AB0E416-991F-4317-8876-DD6C8136B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7" t="5193" r="18520" b="3459"/>
          <a:stretch/>
        </p:blipFill>
        <p:spPr>
          <a:xfrm>
            <a:off x="894520" y="611641"/>
            <a:ext cx="3727067" cy="542287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395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Q:\KoncernFunktion\Kommunikation\Skolinformation\Kalle Energipolis\IMG_5697.JPG">
            <a:extLst>
              <a:ext uri="{FF2B5EF4-FFF2-40B4-BE49-F238E27FC236}">
                <a16:creationId xmlns:a16="http://schemas.microsoft.com/office/drawing/2014/main" id="{072A6518-4C8F-4CB3-8A9F-E65A319F2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t="13559" r="13405" b="23442"/>
          <a:stretch>
            <a:fillRect/>
          </a:stretch>
        </p:blipFill>
        <p:spPr bwMode="auto">
          <a:xfrm>
            <a:off x="1289285" y="443604"/>
            <a:ext cx="7096432" cy="5475026"/>
          </a:xfrm>
          <a:prstGeom prst="rect">
            <a:avLst/>
          </a:prstGeom>
          <a:noFill/>
          <a:ln w="57150">
            <a:solidFill>
              <a:srgbClr val="FDFC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68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npassat 3">
      <a:dk1>
        <a:srgbClr val="000000"/>
      </a:dk1>
      <a:lt1>
        <a:srgbClr val="FFFFFF"/>
      </a:lt1>
      <a:dk2>
        <a:srgbClr val="000000"/>
      </a:dk2>
      <a:lt2>
        <a:srgbClr val="C6C6C6"/>
      </a:lt2>
      <a:accent1>
        <a:srgbClr val="D4311F"/>
      </a:accent1>
      <a:accent2>
        <a:srgbClr val="F1C800"/>
      </a:accent2>
      <a:accent3>
        <a:srgbClr val="EF891F"/>
      </a:accent3>
      <a:accent4>
        <a:srgbClr val="839A4E"/>
      </a:accent4>
      <a:accent5>
        <a:srgbClr val="005F67"/>
      </a:accent5>
      <a:accent6>
        <a:srgbClr val="C4E3DD"/>
      </a:accent6>
      <a:hlink>
        <a:srgbClr val="595959"/>
      </a:hlink>
      <a:folHlink>
        <a:srgbClr val="7F7F7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̈xjö Energi_2017_wide_mall" id="{9CEA8E40-D636-4E25-A814-FAC2D5D583BF}" vid="{BA7A7629-3642-41B5-93BA-02208D6A224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E0CD919351EF46BB7628E704A8D883" ma:contentTypeVersion="11" ma:contentTypeDescription="Create a new document." ma:contentTypeScope="" ma:versionID="fc1c1a1c4966e9687a9fea7ff77097d8">
  <xsd:schema xmlns:xsd="http://www.w3.org/2001/XMLSchema" xmlns:xs="http://www.w3.org/2001/XMLSchema" xmlns:p="http://schemas.microsoft.com/office/2006/metadata/properties" xmlns:ns3="ffcd1536-f466-442d-94ef-5b3b1e16fe5c" xmlns:ns4="90abfb35-42ac-4665-b459-d0fa3d518595" targetNamespace="http://schemas.microsoft.com/office/2006/metadata/properties" ma:root="true" ma:fieldsID="a704d3a513fc6c7eb5d2484968b15b8d" ns3:_="" ns4:_="">
    <xsd:import namespace="ffcd1536-f466-442d-94ef-5b3b1e16fe5c"/>
    <xsd:import namespace="90abfb35-42ac-4665-b459-d0fa3d5185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d1536-f466-442d-94ef-5b3b1e16fe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bfb35-42ac-4665-b459-d0fa3d51859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DB9167-8873-4F9E-9DB2-1CA7565457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57D854-4312-417A-B0D3-BBAE51A1320E}">
  <ds:schemaRefs>
    <ds:schemaRef ds:uri="http://www.w3.org/XML/1998/namespace"/>
    <ds:schemaRef ds:uri="http://purl.org/dc/elements/1.1/"/>
    <ds:schemaRef ds:uri="ffcd1536-f466-442d-94ef-5b3b1e16fe5c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90abfb35-42ac-4665-b459-d0fa3d51859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F50ED7-3E07-438C-90BD-26178C3C00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cd1536-f466-442d-94ef-5b3b1e16fe5c"/>
    <ds:schemaRef ds:uri="90abfb35-42ac-4665-b459-d0fa3d5185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Växjö Energi_2017_wide_mall</Template>
  <TotalTime>244</TotalTime>
  <Words>136</Words>
  <Application>Microsoft Office PowerPoint</Application>
  <PresentationFormat>Bredbild</PresentationFormat>
  <Paragraphs>11</Paragraphs>
  <Slides>13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Calibri</vt:lpstr>
      <vt:lpstr>Viga</vt:lpstr>
      <vt:lpstr>Office-tema</vt:lpstr>
      <vt:lpstr>En lektion om el årskurs 1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Växjö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Växjö Energi Allmän PP_sv</dc:title>
  <dc:creator>Carmvall Hanna</dc:creator>
  <cp:lastModifiedBy>Linnér Elvira</cp:lastModifiedBy>
  <cp:revision>43</cp:revision>
  <dcterms:created xsi:type="dcterms:W3CDTF">2017-09-21T08:44:05Z</dcterms:created>
  <dcterms:modified xsi:type="dcterms:W3CDTF">2020-09-25T13:42:18Z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0x0101007BE0CD919351EF46BB7628E704A8D883</vt:lpwstr>
  </property>
  <property fmtid="{D5CDD505-2E9C-101B-9397-08002B2CF9AE}" pid="3" name="Organisationsenhet">
    <vt:lpwstr>3;#VEAB|65e3838a-7b15-41af-b5f5-0b214d20735f</vt:lpwstr>
  </property>
  <property fmtid="{D5CDD505-2E9C-101B-9397-08002B2CF9AE}" pid="4" name="m523aba1fc1041a8af0b725bded2df6b0">
    <vt:lpwstr>VEAB|65e3838a-7b15-41af-b5f5-0b214d20735f</vt:lpwstr>
  </property>
</Properties>
</file>